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63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523744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Management Tool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828032"/>
            <a:ext cx="80101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modern project management tool inspired by social media dynamics, enabling user interaction through group projects, task assignments, and collaborative comments.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666744"/>
            <a:ext cx="2487168" cy="2651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3666744"/>
            <a:ext cx="2487168" cy="2651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3666744"/>
            <a:ext cx="2487168" cy="26517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33104" y="4683905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create and join multiple group projects.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806440" y="191109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 Communication Features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8833104" y="3813048"/>
            <a:ext cx="1956816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Group Projects Creation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080760" y="3813048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Social Interaction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1576304" y="3813048"/>
            <a:ext cx="19568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 Profiles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80760" y="4690872"/>
            <a:ext cx="195681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communicate in real-time through chat features.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1576304" y="4325112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user has a profile showcasing their skills and tasks.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3447288"/>
            <a:ext cx="2487168" cy="235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447288"/>
            <a:ext cx="2487168" cy="23591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3447288"/>
            <a:ext cx="2487168" cy="23591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06424" y="4471416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Assign tasks with deadlines and priorities.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601968" y="3593592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Notification System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3858768" y="3593592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Progress Tracking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24231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Task Management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1106424" y="3593592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Task Assignment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601968" y="4471416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Stay informed with task updates and comments.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3858768" y="4471416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dashboard for real-time task progress.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40480"/>
            <a:ext cx="2487168" cy="2724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3840480"/>
            <a:ext cx="2487168" cy="27249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3840480"/>
            <a:ext cx="2487168" cy="272491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601968" y="3986784"/>
            <a:ext cx="1956816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Integration with Other Apps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32104" y="2670048"/>
            <a:ext cx="80101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members can comment on tasks, providing feedback and suggestions directly related to the work. This encourages a collaborative atmosphere and facilitates dialogue.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6601968" y="5230368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Seamless collaboration and maintained workflow.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58768" y="4864608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Easy access to resources for project success.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166420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Collaboration Tools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1106424" y="3986784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Commenting System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3858768" y="3986784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Document Sharing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106424" y="4864608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Encourages collaborative feedback on tasks.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3108960"/>
            <a:ext cx="2487168" cy="3026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108960"/>
            <a:ext cx="2487168" cy="30266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3108960"/>
            <a:ext cx="2487168" cy="302666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601968" y="4507992"/>
            <a:ext cx="195681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 team cooperation and implement necessary changes.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209397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Analytics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6601968" y="3264408"/>
            <a:ext cx="1956816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Team Performance Metrics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106424" y="3264408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Insights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3858768" y="4507992"/>
            <a:ext cx="195681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Receive personalized reports to optimize work habits.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3858768" y="3264408"/>
            <a:ext cx="1956816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Personal Productivity Reports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106424" y="4142232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 project performance metrics in real-time.</a:t>
            </a:r>
            <a:endParaRPr lang="en-US" sz="1850" dirty="0"/>
          </a:p>
        </p:txBody>
      </p:sp>
      <p:pic>
        <p:nvPicPr>
          <p:cNvPr id="15" name="Picture 14" descr="A finger touching a button">
            <a:extLst>
              <a:ext uri="{FF2B5EF4-FFF2-40B4-BE49-F238E27FC236}">
                <a16:creationId xmlns:a16="http://schemas.microsoft.com/office/drawing/2014/main" id="{4BA3209F-2315-8192-20BF-96D3D6791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992" y="1982277"/>
            <a:ext cx="5424284" cy="50514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264408"/>
            <a:ext cx="2487168" cy="2724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3264408"/>
            <a:ext cx="2487168" cy="27249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3264408"/>
            <a:ext cx="2487168" cy="272491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22402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 Experience Design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6080760" y="3410712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Intuitive Interface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080760" y="4288536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Easy navigation, minimizing the learning curve.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1576304" y="3410712"/>
            <a:ext cx="1956816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Mobile Compatibility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833104" y="4288536"/>
            <a:ext cx="195681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Personalize dashboard and notifications for better satisfaction.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833104" y="3410712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Customization Options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1576304" y="4654296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 projects on the go, boosting remote productivity.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129D46-2CD9-1C26-3ED4-B0CE748C1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7127"/>
            <a:ext cx="5649686" cy="58753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999232"/>
            <a:ext cx="2487168" cy="32461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2999232"/>
            <a:ext cx="2487168" cy="32461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99232"/>
            <a:ext cx="2487168" cy="32461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601968" y="4032504"/>
            <a:ext cx="1956816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Automatic backups ensure that no data is lost and project histories can be retrieved if necessary.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601968" y="3154680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Backup Features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106424" y="3154680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Encryption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106424" y="4032504"/>
            <a:ext cx="195681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All user data is encrypted, ensuring that sensitive project information remains secure.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3858768" y="4032504"/>
            <a:ext cx="1956816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Administrators can set different access levels for team members to restrict confidential information.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3858768" y="3154680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 Access Control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32104" y="19842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Security and Privacy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6D82D7-932A-6E66-662D-F7C062B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2256" y="380390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136" y="3803904"/>
            <a:ext cx="1298448" cy="11521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968" y="3803904"/>
            <a:ext cx="1435608" cy="11521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0120" y="519379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Engaging Environment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848088" y="519379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Collaborative Experience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2104" y="15179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5404104" y="57058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Functional features foster efficient project management.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2523744"/>
            <a:ext cx="129844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management tool combines the interaction dynamics of social media with functional project management features, creating an engaging, efficient, and collaborative environment for users to successfully manage their projects.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60120" y="5705856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tool integrates social media dynamics to enhance user engagement.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848088" y="57058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Encourages teamwork for successful project outcomes.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404104" y="519379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Efficient Management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350</Words>
  <Application>Microsoft Office PowerPoint</Application>
  <PresentationFormat>Custom</PresentationFormat>
  <Paragraphs>61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George Victor</cp:lastModifiedBy>
  <cp:revision>2</cp:revision>
  <dcterms:created xsi:type="dcterms:W3CDTF">2025-04-06T21:56:08Z</dcterms:created>
  <dcterms:modified xsi:type="dcterms:W3CDTF">2025-04-06T22:08:48Z</dcterms:modified>
</cp:coreProperties>
</file>